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E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1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1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slideshare.net/Dannielle89/the-near-future-tense-20065693" TargetMode="External"/><Relationship Id="rId18" Type="http://schemas.openxmlformats.org/officeDocument/2006/relationships/image" Target="../media/image11.png"/><Relationship Id="rId26" Type="http://schemas.openxmlformats.org/officeDocument/2006/relationships/hyperlink" Target="https://www.thefablecottage.com/spanish/los-tres-chivitos-traviesos" TargetMode="External"/><Relationship Id="rId39" Type="http://schemas.openxmlformats.org/officeDocument/2006/relationships/image" Target="../media/image25.jpeg"/><Relationship Id="rId21" Type="http://schemas.openxmlformats.org/officeDocument/2006/relationships/image" Target="../media/image13.png"/><Relationship Id="rId34" Type="http://schemas.openxmlformats.org/officeDocument/2006/relationships/hyperlink" Target="https://www.youtube.com/watch?v=2gutLyJAFpc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hyperlink" Target="https://open.spotify.com/show/2uDEXRSkpRdCmZUw8qt5fh" TargetMode="External"/><Relationship Id="rId29" Type="http://schemas.openxmlformats.org/officeDocument/2006/relationships/image" Target="../media/image18.png"/><Relationship Id="rId41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watch?v=5k6KQ-OO2uU" TargetMode="External"/><Relationship Id="rId24" Type="http://schemas.openxmlformats.org/officeDocument/2006/relationships/hyperlink" Target="https://www.thefablecottage.com/spanish/hansel-y-gretel" TargetMode="External"/><Relationship Id="rId32" Type="http://schemas.openxmlformats.org/officeDocument/2006/relationships/hyperlink" Target="https://www.youtube.com/watch?v=UNrAzvwOU1Y" TargetMode="External"/><Relationship Id="rId37" Type="http://schemas.openxmlformats.org/officeDocument/2006/relationships/image" Target="../media/image24.png"/><Relationship Id="rId40" Type="http://schemas.openxmlformats.org/officeDocument/2006/relationships/image" Target="../media/image26.png"/><Relationship Id="rId5" Type="http://schemas.openxmlformats.org/officeDocument/2006/relationships/hyperlink" Target="https://www.duolingo.com/" TargetMode="External"/><Relationship Id="rId15" Type="http://schemas.openxmlformats.org/officeDocument/2006/relationships/hyperlink" Target="https://teams.microsoft.com/l/file/859029C3-823F-4192-A4E3-F006E84315E2?tenantId=06657f34-3024-4cb1-89ac-ff4969d6de3a&amp;fileType=pptx&amp;objectUrl=https://hounsdown.sharepoint.com/sites/SiteClosure/Shared%20Documents/MFL/linguaflix%20(2).pptx&amp;baseUrl=https://hounsdown.sharepoint.com/sites/SiteClosure&amp;serviceName=teams&amp;threadId=19:957542d0728f448eb52921dcf25ccf20@thread.tacv2&amp;groupId=a862e9f1-5fb9-438f-b0f1-57a82582a4e0" TargetMode="External"/><Relationship Id="rId23" Type="http://schemas.openxmlformats.org/officeDocument/2006/relationships/image" Target="../media/image14.jpeg"/><Relationship Id="rId28" Type="http://schemas.openxmlformats.org/officeDocument/2006/relationships/image" Target="../media/image17.png"/><Relationship Id="rId36" Type="http://schemas.openxmlformats.org/officeDocument/2006/relationships/image" Target="../media/image23.jpe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hyperlink" Target="https://www.thefablecottage.com/spanish/rapunzel" TargetMode="External"/><Relationship Id="rId27" Type="http://schemas.openxmlformats.org/officeDocument/2006/relationships/image" Target="../media/image16.jpeg"/><Relationship Id="rId30" Type="http://schemas.openxmlformats.org/officeDocument/2006/relationships/image" Target="../media/image19.png"/><Relationship Id="rId35" Type="http://schemas.openxmlformats.org/officeDocument/2006/relationships/image" Target="../media/image22.jpeg"/><Relationship Id="rId8" Type="http://schemas.openxmlformats.org/officeDocument/2006/relationships/image" Target="../media/image5.png"/><Relationship Id="rId3" Type="http://schemas.openxmlformats.org/officeDocument/2006/relationships/hyperlink" Target="https://www.wordreference.com/English_Spanish_Dictionary.asp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memrise.com/home/" TargetMode="External"/><Relationship Id="rId25" Type="http://schemas.openxmlformats.org/officeDocument/2006/relationships/image" Target="../media/image15.jpeg"/><Relationship Id="rId33" Type="http://schemas.openxmlformats.org/officeDocument/2006/relationships/image" Target="../media/image21.jpeg"/><Relationship Id="rId38" Type="http://schemas.openxmlformats.org/officeDocument/2006/relationships/hyperlink" Target="https://www.youtube.com/watch?v=79wiD35hdm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" y="-47224"/>
            <a:ext cx="12192000" cy="6905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8630" y="-64318"/>
            <a:ext cx="4984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latin typeface="Bodoni MT Poster Compressed" panose="02070706080601050204" pitchFamily="18" charset="0"/>
              </a:rPr>
              <a:t>Welcome to Mrs Warren’s Virtual Classroom</a:t>
            </a:r>
            <a:endParaRPr lang="en-US" sz="3600" b="0" cap="none" spc="0" dirty="0">
              <a:ln w="0"/>
              <a:latin typeface="Bodoni MT Poster Compressed" panose="02070706080601050204" pitchFamily="18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64" y="4352118"/>
            <a:ext cx="470977" cy="643884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07" y="3638549"/>
            <a:ext cx="695325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7" b="41299"/>
          <a:stretch/>
        </p:blipFill>
        <p:spPr>
          <a:xfrm>
            <a:off x="4086226" y="646331"/>
            <a:ext cx="5323588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513" y="4158252"/>
            <a:ext cx="757441" cy="100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0375" r="26284"/>
          <a:stretch/>
        </p:blipFill>
        <p:spPr>
          <a:xfrm>
            <a:off x="3214996" y="1930014"/>
            <a:ext cx="2777541" cy="4573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19" y="2297451"/>
            <a:ext cx="1471118" cy="1471118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4363" y="1940612"/>
            <a:ext cx="2445488" cy="1408644"/>
          </a:xfrm>
          <a:prstGeom prst="rect">
            <a:avLst/>
          </a:prstGeom>
        </p:spPr>
      </p:pic>
      <p:pic>
        <p:nvPicPr>
          <p:cNvPr id="15" name="Picture 14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54363" y="100504"/>
            <a:ext cx="2445488" cy="1770663"/>
          </a:xfrm>
          <a:prstGeom prst="rect">
            <a:avLst/>
          </a:prstGeom>
        </p:spPr>
      </p:pic>
      <p:pic>
        <p:nvPicPr>
          <p:cNvPr id="16" name="Picture 15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5908" y="3509962"/>
            <a:ext cx="1329214" cy="916857"/>
          </a:xfrm>
          <a:prstGeom prst="rect">
            <a:avLst/>
          </a:prstGeom>
        </p:spPr>
      </p:pic>
      <p:pic>
        <p:nvPicPr>
          <p:cNvPr id="17" name="Picture 16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3689375"/>
            <a:ext cx="597489" cy="558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3039" y="2817210"/>
            <a:ext cx="528524" cy="782118"/>
          </a:xfrm>
          <a:prstGeom prst="rect">
            <a:avLst/>
          </a:prstGeom>
        </p:spPr>
      </p:pic>
      <p:pic>
        <p:nvPicPr>
          <p:cNvPr id="19" name="Picture 18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42" y="3004188"/>
            <a:ext cx="648213" cy="408159"/>
          </a:xfrm>
          <a:prstGeom prst="rect">
            <a:avLst/>
          </a:prstGeom>
        </p:spPr>
      </p:pic>
      <p:pic>
        <p:nvPicPr>
          <p:cNvPr id="20" name="Picture 19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77" y="3809431"/>
            <a:ext cx="620881" cy="444977"/>
          </a:xfrm>
          <a:prstGeom prst="rect">
            <a:avLst/>
          </a:prstGeom>
        </p:spPr>
      </p:pic>
      <p:pic>
        <p:nvPicPr>
          <p:cNvPr id="21" name="Picture 20">
            <a:hlinkClick r:id="rId24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63" y="3802427"/>
            <a:ext cx="627158" cy="444977"/>
          </a:xfrm>
          <a:prstGeom prst="rect">
            <a:avLst/>
          </a:prstGeom>
        </p:spPr>
      </p:pic>
      <p:pic>
        <p:nvPicPr>
          <p:cNvPr id="23" name="Picture 22">
            <a:hlinkClick r:id="rId26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8" y="4551025"/>
            <a:ext cx="731416" cy="444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5" y="3520472"/>
            <a:ext cx="644904" cy="8316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9741" y="214658"/>
            <a:ext cx="1884342" cy="5797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78344" y="860706"/>
            <a:ext cx="1397418" cy="15164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74001" y="854640"/>
            <a:ext cx="1408830" cy="1505818"/>
          </a:xfrm>
          <a:prstGeom prst="rect">
            <a:avLst/>
          </a:prstGeom>
        </p:spPr>
      </p:pic>
      <p:pic>
        <p:nvPicPr>
          <p:cNvPr id="28" name="Picture 27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705">
            <a:off x="7923355" y="5320482"/>
            <a:ext cx="691179" cy="448846"/>
          </a:xfrm>
          <a:prstGeom prst="rect">
            <a:avLst/>
          </a:prstGeom>
        </p:spPr>
      </p:pic>
      <p:pic>
        <p:nvPicPr>
          <p:cNvPr id="29" name="Picture 28">
            <a:hlinkClick r:id="rId34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279">
            <a:off x="9578311" y="5321606"/>
            <a:ext cx="721967" cy="512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2" y="2496315"/>
            <a:ext cx="917535" cy="952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7"/>
          <a:srcRect b="11520"/>
          <a:stretch/>
        </p:blipFill>
        <p:spPr>
          <a:xfrm>
            <a:off x="653511" y="2575551"/>
            <a:ext cx="780756" cy="788104"/>
          </a:xfrm>
          <a:prstGeom prst="rect">
            <a:avLst/>
          </a:prstGeom>
        </p:spPr>
      </p:pic>
      <p:pic>
        <p:nvPicPr>
          <p:cNvPr id="32" name="Picture 31">
            <a:hlinkClick r:id="rId38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056">
            <a:off x="11119524" y="5332168"/>
            <a:ext cx="660742" cy="4579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91" y="4565642"/>
            <a:ext cx="541823" cy="4822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29" y="4695029"/>
            <a:ext cx="223448" cy="2234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48494" y="1571280"/>
            <a:ext cx="3578187" cy="369332"/>
          </a:xfrm>
          <a:prstGeom prst="rect">
            <a:avLst/>
          </a:prstGeom>
          <a:solidFill>
            <a:srgbClr val="FC9E8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7 – 18/5/2020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8493" y="2086892"/>
            <a:ext cx="357818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8 – 25/5/2020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48493" y="2600271"/>
            <a:ext cx="3578187" cy="369332"/>
          </a:xfrm>
          <a:prstGeom prst="rect">
            <a:avLst/>
          </a:prstGeom>
          <a:solidFill>
            <a:srgbClr val="FC9E8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9 – 01/6/2020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654" y="1345229"/>
            <a:ext cx="120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 8 SPANISH</a:t>
            </a:r>
          </a:p>
          <a:p>
            <a:pPr algn="ctr"/>
            <a:r>
              <a:rPr lang="en-US" sz="1200" b="1" dirty="0" smtClean="0"/>
              <a:t>HOME LEARNING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1368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MT Poster Compressed</vt:lpstr>
      <vt:lpstr>Calibri</vt:lpstr>
      <vt:lpstr>Calibri Light</vt:lpstr>
      <vt:lpstr>Comic Sans MS</vt:lpstr>
      <vt:lpstr>Office Theme</vt:lpstr>
      <vt:lpstr>PowerPoint Presentation</vt:lpstr>
    </vt:vector>
  </TitlesOfParts>
  <Company>Savills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Warren</dc:creator>
  <cp:lastModifiedBy>Peter Warren</cp:lastModifiedBy>
  <cp:revision>11</cp:revision>
  <dcterms:created xsi:type="dcterms:W3CDTF">2020-05-17T09:44:44Z</dcterms:created>
  <dcterms:modified xsi:type="dcterms:W3CDTF">2020-05-17T20:46:23Z</dcterms:modified>
</cp:coreProperties>
</file>