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2F7-6DD3-4B6F-ACD7-7057347108F6}" type="datetimeFigureOut">
              <a:rPr lang="en-GB" smtClean="0"/>
              <a:t>20/01/2013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DACB-6F34-44E3-9C1B-0BDD809A2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58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2F7-6DD3-4B6F-ACD7-7057347108F6}" type="datetimeFigureOut">
              <a:rPr lang="en-GB" smtClean="0"/>
              <a:t>20/01/2013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DACB-6F34-44E3-9C1B-0BDD809A2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4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2F7-6DD3-4B6F-ACD7-7057347108F6}" type="datetimeFigureOut">
              <a:rPr lang="en-GB" smtClean="0"/>
              <a:t>20/01/2013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DACB-6F34-44E3-9C1B-0BDD809A2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2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2F7-6DD3-4B6F-ACD7-7057347108F6}" type="datetimeFigureOut">
              <a:rPr lang="en-GB" smtClean="0"/>
              <a:t>20/01/2013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DACB-6F34-44E3-9C1B-0BDD809A2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5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2F7-6DD3-4B6F-ACD7-7057347108F6}" type="datetimeFigureOut">
              <a:rPr lang="en-GB" smtClean="0"/>
              <a:t>20/01/2013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DACB-6F34-44E3-9C1B-0BDD809A2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24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2F7-6DD3-4B6F-ACD7-7057347108F6}" type="datetimeFigureOut">
              <a:rPr lang="en-GB" smtClean="0"/>
              <a:t>20/01/2013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DACB-6F34-44E3-9C1B-0BDD809A2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10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2F7-6DD3-4B6F-ACD7-7057347108F6}" type="datetimeFigureOut">
              <a:rPr lang="en-GB" smtClean="0"/>
              <a:t>20/01/2013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DACB-6F34-44E3-9C1B-0BDD809A2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69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2F7-6DD3-4B6F-ACD7-7057347108F6}" type="datetimeFigureOut">
              <a:rPr lang="en-GB" smtClean="0"/>
              <a:t>20/01/2013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DACB-6F34-44E3-9C1B-0BDD809A2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62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2F7-6DD3-4B6F-ACD7-7057347108F6}" type="datetimeFigureOut">
              <a:rPr lang="en-GB" smtClean="0"/>
              <a:t>20/01/2013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DACB-6F34-44E3-9C1B-0BDD809A2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36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2F7-6DD3-4B6F-ACD7-7057347108F6}" type="datetimeFigureOut">
              <a:rPr lang="en-GB" smtClean="0"/>
              <a:t>20/01/2013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DACB-6F34-44E3-9C1B-0BDD809A2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7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D2F7-6DD3-4B6F-ACD7-7057347108F6}" type="datetimeFigureOut">
              <a:rPr lang="en-GB" smtClean="0"/>
              <a:t>20/01/2013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DACB-6F34-44E3-9C1B-0BDD809A2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99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D2F7-6DD3-4B6F-ACD7-7057347108F6}" type="datetimeFigureOut">
              <a:rPr lang="en-GB" smtClean="0"/>
              <a:t>20/01/2013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DACB-6F34-44E3-9C1B-0BDD809A2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74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8.wmf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188640"/>
            <a:ext cx="8064896" cy="2247424"/>
          </a:xfrm>
          <a:prstGeom prst="roundRect">
            <a:avLst/>
          </a:prstGeom>
          <a:solidFill>
            <a:srgbClr val="CCECFF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solidFill>
                  <a:srgbClr val="0070C0"/>
                </a:solidFill>
              </a:rPr>
              <a:t>QUEL TEMPS FAIT-IL?</a:t>
            </a:r>
          </a:p>
          <a:p>
            <a:pPr algn="ctr"/>
            <a:r>
              <a:rPr lang="en-GB" sz="6000" b="1" dirty="0" smtClean="0">
                <a:solidFill>
                  <a:srgbClr val="FF0000"/>
                </a:solidFill>
              </a:rPr>
              <a:t>QUÉ TIEMPO HACE?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91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1437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3429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29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Danni\AppData\Local\Microsoft\Windows\Temporary Internet Files\Content.IE5\PRY6C0PR\MC9002321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13" y="1324244"/>
            <a:ext cx="2324138" cy="196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435334" y="116631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Il fait du </a:t>
            </a:r>
            <a:r>
              <a:rPr lang="en-GB" sz="4000" b="1" dirty="0" err="1" smtClean="0"/>
              <a:t>soleil</a:t>
            </a:r>
            <a:endParaRPr lang="en-GB" sz="4000" b="1" dirty="0" smtClean="0"/>
          </a:p>
          <a:p>
            <a:pPr algn="ctr"/>
            <a:r>
              <a:rPr lang="en-GB" sz="4000" b="1" dirty="0" err="1" smtClean="0"/>
              <a:t>Hace</a:t>
            </a:r>
            <a:r>
              <a:rPr lang="en-GB" sz="4000" b="1" dirty="0" smtClean="0"/>
              <a:t> sol</a:t>
            </a:r>
            <a:endParaRPr lang="en-GB" sz="4000" b="1" dirty="0"/>
          </a:p>
        </p:txBody>
      </p:sp>
      <p:pic>
        <p:nvPicPr>
          <p:cNvPr id="1027" name="Picture 3" descr="C:\Users\Danni\AppData\Local\Microsoft\Windows\Temporary Internet Files\Content.IE5\6IK7TJF0\MC900438251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062" y="1460085"/>
            <a:ext cx="2557696" cy="169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94611" y="116631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Il </a:t>
            </a:r>
            <a:r>
              <a:rPr lang="en-GB" sz="4000" b="1" dirty="0" err="1" smtClean="0"/>
              <a:t>pleut</a:t>
            </a:r>
            <a:endParaRPr lang="en-GB" sz="4000" b="1" dirty="0" smtClean="0"/>
          </a:p>
          <a:p>
            <a:pPr algn="ctr"/>
            <a:r>
              <a:rPr lang="en-GB" sz="4000" b="1" dirty="0" err="1" smtClean="0"/>
              <a:t>Llueve</a:t>
            </a:r>
            <a:endParaRPr lang="en-GB" sz="4000" b="1" dirty="0"/>
          </a:p>
        </p:txBody>
      </p:sp>
      <p:pic>
        <p:nvPicPr>
          <p:cNvPr id="1028" name="Picture 4" descr="C:\Users\Danni\AppData\Local\Microsoft\Windows\Temporary Internet Files\Content.IE5\6IK7TJF0\MP90026283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043" y="1664652"/>
            <a:ext cx="2237661" cy="149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657657" y="211005"/>
            <a:ext cx="38884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Il fait du </a:t>
            </a:r>
            <a:r>
              <a:rPr lang="en-GB" sz="2800" b="1" dirty="0" err="1" smtClean="0"/>
              <a:t>brouillard</a:t>
            </a:r>
            <a:endParaRPr lang="en-GB" sz="2800" b="1" dirty="0" smtClean="0"/>
          </a:p>
          <a:p>
            <a:pPr algn="ctr"/>
            <a:r>
              <a:rPr lang="en-GB" sz="4000" b="1" dirty="0" smtClean="0"/>
              <a:t>Hay </a:t>
            </a:r>
            <a:r>
              <a:rPr lang="en-GB" sz="4000" b="1" dirty="0" err="1" smtClean="0"/>
              <a:t>niebla</a:t>
            </a:r>
            <a:endParaRPr lang="en-GB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438310" y="3485161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Il fait </a:t>
            </a:r>
            <a:r>
              <a:rPr lang="en-GB" sz="4000" b="1" dirty="0" err="1" smtClean="0"/>
              <a:t>chaud</a:t>
            </a:r>
            <a:endParaRPr lang="en-GB" sz="4000" b="1" dirty="0" smtClean="0"/>
          </a:p>
          <a:p>
            <a:pPr algn="ctr"/>
            <a:r>
              <a:rPr lang="en-GB" sz="4000" b="1" dirty="0" err="1" smtClean="0"/>
              <a:t>Hace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calor</a:t>
            </a:r>
            <a:endParaRPr lang="en-GB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94611" y="3485161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Il fait </a:t>
            </a:r>
            <a:r>
              <a:rPr lang="en-GB" sz="4000" b="1" dirty="0" err="1" smtClean="0"/>
              <a:t>froid</a:t>
            </a:r>
            <a:endParaRPr lang="en-GB" sz="4000" b="1" dirty="0" smtClean="0"/>
          </a:p>
          <a:p>
            <a:pPr algn="ctr"/>
            <a:r>
              <a:rPr lang="en-GB" sz="4000" b="1" dirty="0" err="1" smtClean="0"/>
              <a:t>Hace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frío</a:t>
            </a:r>
            <a:endParaRPr lang="en-GB" sz="4000" b="1" dirty="0"/>
          </a:p>
        </p:txBody>
      </p:sp>
      <p:pic>
        <p:nvPicPr>
          <p:cNvPr id="1029" name="Picture 5" descr="C:\Users\Danni\AppData\Local\Microsoft\Windows\Temporary Internet Files\Content.IE5\6IK7TJF0\MC9004457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35" y="4817372"/>
            <a:ext cx="2363209" cy="179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anni\AppData\Local\Microsoft\Windows\Temporary Internet Files\Content.IE5\SZQ7D3W7\MC90028578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787" y="4808600"/>
            <a:ext cx="1548079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anni\AppData\Local\Microsoft\Windows\Temporary Internet Files\Content.IE5\6IK7TJF0\MC900432591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824" y="4575703"/>
            <a:ext cx="2276901" cy="22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638942" y="3493933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Il y a des </a:t>
            </a:r>
            <a:r>
              <a:rPr lang="en-GB" sz="3200" b="1" dirty="0" err="1" smtClean="0"/>
              <a:t>nuages</a:t>
            </a:r>
            <a:endParaRPr lang="en-GB" sz="3200" b="1" dirty="0" smtClean="0"/>
          </a:p>
          <a:p>
            <a:pPr algn="ctr"/>
            <a:r>
              <a:rPr lang="en-GB" sz="4000" b="1" dirty="0" err="1" smtClean="0"/>
              <a:t>Está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nublado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63181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14298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3429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29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435334" y="116631"/>
            <a:ext cx="38884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Il fait beau</a:t>
            </a:r>
          </a:p>
          <a:p>
            <a:pPr algn="ctr"/>
            <a:r>
              <a:rPr lang="en-GB" sz="2800" b="1" dirty="0" err="1" smtClean="0"/>
              <a:t>Hace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buen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tiempo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94611" y="116631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Il fait du vent</a:t>
            </a:r>
          </a:p>
          <a:p>
            <a:pPr algn="ctr"/>
            <a:r>
              <a:rPr lang="en-GB" sz="4000" b="1" dirty="0" err="1" smtClean="0"/>
              <a:t>Hace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viento</a:t>
            </a:r>
            <a:endParaRPr lang="en-GB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57657" y="211005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Il fait </a:t>
            </a:r>
            <a:r>
              <a:rPr lang="en-GB" sz="2800" b="1" dirty="0" err="1" smtClean="0"/>
              <a:t>mauvais</a:t>
            </a:r>
            <a:endParaRPr lang="en-GB" sz="2800" b="1" dirty="0" smtClean="0"/>
          </a:p>
          <a:p>
            <a:pPr algn="ctr"/>
            <a:r>
              <a:rPr lang="en-GB" sz="3200" b="1" dirty="0" err="1" smtClean="0"/>
              <a:t>Hace</a:t>
            </a:r>
            <a:r>
              <a:rPr lang="en-GB" sz="3200" b="1" dirty="0" smtClean="0"/>
              <a:t> mal </a:t>
            </a:r>
            <a:r>
              <a:rPr lang="en-GB" sz="3200" b="1" dirty="0" err="1" smtClean="0"/>
              <a:t>tiempo</a:t>
            </a:r>
            <a:endParaRPr lang="en-GB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438310" y="3485161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Il fait </a:t>
            </a:r>
            <a:r>
              <a:rPr lang="en-GB" sz="4000" b="1" dirty="0" err="1" smtClean="0"/>
              <a:t>humide</a:t>
            </a:r>
            <a:endParaRPr lang="en-GB" sz="4000" b="1" dirty="0" smtClean="0"/>
          </a:p>
          <a:p>
            <a:pPr algn="ctr"/>
            <a:r>
              <a:rPr lang="en-GB" sz="4000" b="1" dirty="0" err="1" smtClean="0"/>
              <a:t>Está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humedo</a:t>
            </a:r>
            <a:endParaRPr lang="en-GB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94611" y="3485161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Il </a:t>
            </a:r>
            <a:r>
              <a:rPr lang="en-GB" sz="4000" b="1" dirty="0" err="1" smtClean="0"/>
              <a:t>neige</a:t>
            </a:r>
            <a:endParaRPr lang="en-GB" sz="4000" b="1" dirty="0" smtClean="0"/>
          </a:p>
          <a:p>
            <a:pPr algn="ctr"/>
            <a:r>
              <a:rPr lang="en-GB" sz="4000" b="1" dirty="0" err="1" smtClean="0"/>
              <a:t>Nieva</a:t>
            </a:r>
            <a:endParaRPr lang="en-GB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638942" y="3493933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Il fait </a:t>
            </a:r>
            <a:r>
              <a:rPr lang="en-GB" sz="3200" b="1" dirty="0" err="1" smtClean="0"/>
              <a:t>orageux</a:t>
            </a:r>
            <a:endParaRPr lang="en-GB" sz="3200" b="1" dirty="0" smtClean="0"/>
          </a:p>
          <a:p>
            <a:pPr algn="ctr"/>
            <a:r>
              <a:rPr lang="en-GB" sz="4000" b="1" dirty="0" smtClean="0"/>
              <a:t>Hay </a:t>
            </a:r>
            <a:r>
              <a:rPr lang="en-GB" sz="4000" b="1" dirty="0" err="1" smtClean="0"/>
              <a:t>tormenta</a:t>
            </a:r>
            <a:endParaRPr lang="en-GB" sz="4000" b="1" dirty="0"/>
          </a:p>
        </p:txBody>
      </p:sp>
      <p:pic>
        <p:nvPicPr>
          <p:cNvPr id="2051" name="Picture 3" descr="C:\Users\Danni\AppData\Local\Microsoft\Windows\Temporary Internet Files\Content.IE5\QW5I8ZFX\MP90040674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366" y="4820048"/>
            <a:ext cx="1502922" cy="1741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anni\AppData\Local\Microsoft\Windows\Temporary Internet Files\Content.IE5\SZQ7D3W7\MC9002330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81" y="1349778"/>
            <a:ext cx="1849289" cy="191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Danni\AppData\Local\Microsoft\Windows\Temporary Internet Files\Content.IE5\SZQ7D3W7\MC90037101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694262"/>
            <a:ext cx="1848917" cy="196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Danni\AppData\Local\Microsoft\Windows\Temporary Internet Files\Content.IE5\PRY6C0PR\MC90044041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320" y="1508539"/>
            <a:ext cx="2223105" cy="180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2.bp.blogspot.com/-BXmjqJA9S3I/TrWLS50ekqI/AAAAAAAAATE/XE-33au7VHU/s1600/smiley_with_thumbs_up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76" y="1440070"/>
            <a:ext cx="2594611" cy="184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2" descr="https://encrypted-tbn1.gstatic.com/images?q=tbn:ANd9GcRUIFzwHlLec7lnlM-fAXNS4omhZ6i0k0PKe6iouMayf3bJnlA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4" name="Picture 16" descr="http://harmonycare.com/wp-content/uploads/2012/01/Sun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22619" y1="84971" x2="46429" y2="45376"/>
                        <a14:foregroundMark x1="26488" y1="88150" x2="4762" y2="49711"/>
                        <a14:foregroundMark x1="8333" y1="68497" x2="26786" y2="63873"/>
                        <a14:foregroundMark x1="12500" y1="73410" x2="18155" y2="54913"/>
                        <a14:foregroundMark x1="19940" y1="84971" x2="13393" y2="69364"/>
                        <a14:foregroundMark x1="25595" y1="89884" x2="19345" y2="83526"/>
                        <a14:foregroundMark x1="7440" y1="53468" x2="16369" y2="34104"/>
                        <a14:foregroundMark x1="5952" y1="44220" x2="16369" y2="40751"/>
                        <a14:foregroundMark x1="3869" y1="47110" x2="15476" y2="43353"/>
                        <a14:foregroundMark x1="19048" y1="30347" x2="29464" y2="23988"/>
                        <a14:foregroundMark x1="21726" y1="29769" x2="21131" y2="23121"/>
                        <a14:foregroundMark x1="33036" y1="23988" x2="52083" y2="17341"/>
                        <a14:foregroundMark x1="50595" y1="21965" x2="52381" y2="21387"/>
                        <a14:foregroundMark x1="52083" y1="19364" x2="71131" y2="21387"/>
                        <a14:foregroundMark x1="72619" y1="22543" x2="82738" y2="31792"/>
                        <a14:foregroundMark x1="92560" y1="59538" x2="88690" y2="39884"/>
                        <a14:foregroundMark x1="93155" y1="43642" x2="91369" y2="39884"/>
                        <a14:foregroundMark x1="80655" y1="32659" x2="88690" y2="36994"/>
                        <a14:foregroundMark x1="75893" y1="24277" x2="75000" y2="19364"/>
                        <a14:foregroundMark x1="91369" y1="66763" x2="91667" y2="56358"/>
                        <a14:foregroundMark x1="96131" y1="61850" x2="86012" y2="65896"/>
                        <a14:foregroundMark x1="79167" y1="85838" x2="79762" y2="63006"/>
                        <a14:foregroundMark x1="70536" y1="89017" x2="83631" y2="77457"/>
                        <a14:foregroundMark x1="81250" y1="88728" x2="81250" y2="79480"/>
                        <a14:foregroundMark x1="82738" y1="80347" x2="88690" y2="66474"/>
                        <a14:foregroundMark x1="72321" y1="85260" x2="44940" y2="94509"/>
                        <a14:foregroundMark x1="63690" y1="94220" x2="36310" y2="87861"/>
                        <a14:foregroundMark x1="41964" y1="97110" x2="36905" y2="85838"/>
                        <a14:foregroundMark x1="22917" y1="90751" x2="37202" y2="86994"/>
                        <a14:foregroundMark x1="47321" y1="76590" x2="57143" y2="31214"/>
                        <a14:foregroundMark x1="28869" y1="45087" x2="63690" y2="43642"/>
                        <a14:foregroundMark x1="23810" y1="62139" x2="33631" y2="42486"/>
                        <a14:foregroundMark x1="36905" y1="57225" x2="31250" y2="41618"/>
                        <a14:foregroundMark x1="58929" y1="96243" x2="65774" y2="78902"/>
                        <a14:foregroundMark x1="45536" y1="8092" x2="48512" y2="11272"/>
                        <a14:foregroundMark x1="9821" y1="31792" x2="14583" y2="3034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24" y="4808600"/>
            <a:ext cx="1978603" cy="203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1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71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Danni</dc:creator>
  <cp:lastModifiedBy>Danni</cp:lastModifiedBy>
  <cp:revision>7</cp:revision>
  <dcterms:created xsi:type="dcterms:W3CDTF">2013-01-20T12:10:54Z</dcterms:created>
  <dcterms:modified xsi:type="dcterms:W3CDTF">2013-01-20T13:19:24Z</dcterms:modified>
</cp:coreProperties>
</file>