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60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FD3F-6F8D-4FA3-96AD-2D1F3731235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6806-72C5-407E-BE66-1A3555459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3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2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019300" cy="838200"/>
          </a:xfrm>
          <a:prstGeom prst="rect">
            <a:avLst/>
          </a:prstGeom>
        </p:spPr>
      </p:pic>
      <p:pic>
        <p:nvPicPr>
          <p:cNvPr id="2050" name="Picture 2" descr="Image result for french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23" y="50941"/>
            <a:ext cx="1634819" cy="109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0" y="1209961"/>
            <a:ext cx="6115050" cy="2513808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3810000"/>
            <a:ext cx="8077200" cy="2447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Vocabulary test = one per fortnight as decided by your class teacher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Write your answers at the back of your pink books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Marks /20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Revise vocabulary in your booklet by copying out over and over until you know it off by heart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Create your own flashcards and ask a friend or family member to test you on the spellings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Use Memrise (your teacher will help you get set up if you aren’t already)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20/20 = HP   	 16/20 = MFL point         Underperforming = Come back at lunchtime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657" y="1569660"/>
            <a:ext cx="4732279" cy="505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8929"/>
            <a:ext cx="4772025" cy="5168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22662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623" y="1447800"/>
            <a:ext cx="4772025" cy="5168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599238" y="1814845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62100" y="2258694"/>
            <a:ext cx="647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75162" y="2733132"/>
            <a:ext cx="119307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99238" y="3189106"/>
            <a:ext cx="15249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62546" y="3659996"/>
            <a:ext cx="15664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99238" y="4130886"/>
            <a:ext cx="12963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99238" y="4588329"/>
            <a:ext cx="20583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99238" y="5045772"/>
            <a:ext cx="1524962" cy="20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99238" y="5628293"/>
            <a:ext cx="153840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40752" y="6176992"/>
            <a:ext cx="11548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645861"/>
            <a:ext cx="4589149" cy="49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6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55823"/>
            <a:ext cx="4552950" cy="50606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754952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4552950" cy="50606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583327" y="1864671"/>
            <a:ext cx="3978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83326" y="2317020"/>
            <a:ext cx="13122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56432" y="2751867"/>
            <a:ext cx="11105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62100" y="3206657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56432" y="3658377"/>
            <a:ext cx="17963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84799" y="4086013"/>
            <a:ext cx="1310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56432" y="4540870"/>
            <a:ext cx="805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386853" y="5134706"/>
            <a:ext cx="157554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78140" y="5572626"/>
            <a:ext cx="10888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33776" y="6095608"/>
            <a:ext cx="16190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625217"/>
            <a:ext cx="4400550" cy="48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6858"/>
            <a:ext cx="4786312" cy="5052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760441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69847"/>
            <a:ext cx="4903742" cy="5176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680756" y="1938694"/>
            <a:ext cx="121484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75311" y="2416435"/>
            <a:ext cx="162360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77489" y="2861254"/>
            <a:ext cx="61068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75311" y="3368830"/>
            <a:ext cx="65384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62826" y="3813649"/>
            <a:ext cx="14613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62826" y="4273283"/>
            <a:ext cx="108037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53861" y="4767027"/>
            <a:ext cx="67529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53861" y="5243785"/>
            <a:ext cx="7083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949388" y="5738202"/>
            <a:ext cx="108921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47850" y="6248400"/>
            <a:ext cx="17335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610002"/>
            <a:ext cx="4903742" cy="51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4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929"/>
            <a:ext cx="5295900" cy="5343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209800" y="1752600"/>
            <a:ext cx="329565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17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28929"/>
            <a:ext cx="4710112" cy="5090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789422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444" y="1305818"/>
            <a:ext cx="4961164" cy="53619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88129" y="1700157"/>
            <a:ext cx="100747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21298" y="2185355"/>
            <a:ext cx="10505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33030" y="2670553"/>
            <a:ext cx="65777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05000" y="3168428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33030" y="3609573"/>
            <a:ext cx="5347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21298" y="4115436"/>
            <a:ext cx="18125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21298" y="4578544"/>
            <a:ext cx="11267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921299" y="5062444"/>
            <a:ext cx="12029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21298" y="5545683"/>
            <a:ext cx="18887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33030" y="6106738"/>
            <a:ext cx="187697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645861"/>
            <a:ext cx="4440008" cy="47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88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28929"/>
            <a:ext cx="4805362" cy="4916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786672"/>
            <a:ext cx="28384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1320139"/>
            <a:ext cx="5343525" cy="5467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55112" y="1698540"/>
            <a:ext cx="115619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48827" y="2208995"/>
            <a:ext cx="11624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80265" y="2749788"/>
            <a:ext cx="11629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63013" y="3261141"/>
            <a:ext cx="10768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19284" y="3785803"/>
            <a:ext cx="14287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29168" y="4282051"/>
            <a:ext cx="102843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19284" y="4821818"/>
            <a:ext cx="12001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89719" y="5318066"/>
            <a:ext cx="115348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15982" y="5857833"/>
            <a:ext cx="14320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48844" y="6328580"/>
            <a:ext cx="1707287" cy="199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300" y="1569660"/>
            <a:ext cx="5010312" cy="512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37894"/>
            <a:ext cx="4643437" cy="5025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768957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81621"/>
            <a:ext cx="4719637" cy="51080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665783" y="1759038"/>
            <a:ext cx="92501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0401" y="2187350"/>
            <a:ext cx="13775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98986" y="2663959"/>
            <a:ext cx="11204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6516" y="3110147"/>
            <a:ext cx="1513884" cy="187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70265" y="3652825"/>
            <a:ext cx="105668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486292" y="4133226"/>
            <a:ext cx="109510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28235" y="4577556"/>
            <a:ext cx="4665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92275" y="5052474"/>
            <a:ext cx="12110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40007" y="5511213"/>
            <a:ext cx="12782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86549" y="6033431"/>
            <a:ext cx="1642451" cy="214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357" y="1569660"/>
            <a:ext cx="4545895" cy="491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37894"/>
            <a:ext cx="4843462" cy="50799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674688"/>
            <a:ext cx="29146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91924"/>
            <a:ext cx="5295900" cy="5343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404226" y="1729817"/>
            <a:ext cx="132957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14751" y="2285817"/>
            <a:ext cx="95704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43100" y="2808102"/>
            <a:ext cx="647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19300" y="3330387"/>
            <a:ext cx="3849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73900" y="3836560"/>
            <a:ext cx="10741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00794" y="4342733"/>
            <a:ext cx="112340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04226" y="4854032"/>
            <a:ext cx="186297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14751" y="5284730"/>
            <a:ext cx="187144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84548" y="5715428"/>
            <a:ext cx="190165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88230" y="6180535"/>
            <a:ext cx="21551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056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605" y="1371600"/>
            <a:ext cx="5122019" cy="5372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061426" y="1777829"/>
            <a:ext cx="167237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57400" y="2282745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47364" y="2746794"/>
            <a:ext cx="91687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02146" y="3249671"/>
            <a:ext cx="19364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02145" y="3730438"/>
            <a:ext cx="8696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57400" y="4258690"/>
            <a:ext cx="143789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57400" y="4763606"/>
            <a:ext cx="107136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57400" y="5231769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57400" y="5721534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85245" y="6211299"/>
            <a:ext cx="1373106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588246" y="2746794"/>
            <a:ext cx="13647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645861"/>
            <a:ext cx="4691824" cy="492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06" y="1600200"/>
            <a:ext cx="4548187" cy="4916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983475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05818"/>
            <a:ext cx="5005387" cy="5411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3214636" y="1686875"/>
            <a:ext cx="90016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68069" y="2173589"/>
            <a:ext cx="37400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47418" y="2657136"/>
            <a:ext cx="14053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68068" y="3072424"/>
            <a:ext cx="102273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90799" y="3561676"/>
            <a:ext cx="8172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68068" y="4048645"/>
            <a:ext cx="132753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546908" y="4535614"/>
            <a:ext cx="142489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68068" y="5002492"/>
            <a:ext cx="147993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68068" y="5478413"/>
            <a:ext cx="94653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670929" y="6057202"/>
            <a:ext cx="1971377" cy="19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7495" y="1574142"/>
            <a:ext cx="4624387" cy="499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62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1573305"/>
            <a:ext cx="4614862" cy="5066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905000"/>
            <a:ext cx="2743200" cy="4771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71951"/>
            <a:ext cx="4614862" cy="5066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166816" y="1923804"/>
            <a:ext cx="80498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66359" y="2350320"/>
            <a:ext cx="11102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61617" y="2806186"/>
            <a:ext cx="12480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61617" y="3242004"/>
            <a:ext cx="12480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74675" y="3676239"/>
            <a:ext cx="5842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74674" y="4105199"/>
            <a:ext cx="7399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75882" y="4538765"/>
            <a:ext cx="6983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4446" y="5002158"/>
            <a:ext cx="10447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74674" y="5447622"/>
            <a:ext cx="5113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10993" y="5994300"/>
            <a:ext cx="1749284" cy="13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571951"/>
            <a:ext cx="4614862" cy="50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1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419" y="1564341"/>
            <a:ext cx="4576762" cy="4984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845760"/>
            <a:ext cx="26864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32337"/>
            <a:ext cx="5343525" cy="5348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676400" y="1713526"/>
            <a:ext cx="15601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01988" y="2175372"/>
            <a:ext cx="172701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01989" y="2637218"/>
            <a:ext cx="81261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01201" y="3120033"/>
            <a:ext cx="5847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01200" y="3581879"/>
            <a:ext cx="153539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02808" y="4042339"/>
            <a:ext cx="233579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01200" y="4541178"/>
            <a:ext cx="153539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01200" y="4987000"/>
            <a:ext cx="142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03874" y="5480475"/>
            <a:ext cx="21823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53012" y="5998988"/>
            <a:ext cx="1880787" cy="13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752600"/>
            <a:ext cx="5295900" cy="501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4845" y="1645861"/>
            <a:ext cx="5030280" cy="50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589" y="1390854"/>
            <a:ext cx="4753885" cy="5086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755817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62869"/>
            <a:ext cx="5314950" cy="5392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792508" y="1738727"/>
            <a:ext cx="11527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37472" y="2234582"/>
            <a:ext cx="17677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73620" y="2729115"/>
            <a:ext cx="13716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46227" y="3217099"/>
            <a:ext cx="17733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59972" y="3664615"/>
            <a:ext cx="14451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93163" y="4186317"/>
            <a:ext cx="112623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73419" y="4642798"/>
            <a:ext cx="18317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382552" y="5140799"/>
            <a:ext cx="10294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057193" y="5638800"/>
            <a:ext cx="76220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58515" y="6213522"/>
            <a:ext cx="2180085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708" y="1752600"/>
            <a:ext cx="488197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39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28929"/>
            <a:ext cx="4700587" cy="5081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752600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06" y="1553454"/>
            <a:ext cx="4700587" cy="5081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657230" y="1943313"/>
            <a:ext cx="16099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27367" y="2403415"/>
            <a:ext cx="13826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52600" y="2876964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52743" y="3313222"/>
            <a:ext cx="9771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47077" y="3749908"/>
            <a:ext cx="11797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96090" y="4240492"/>
            <a:ext cx="19187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263634" y="4678182"/>
            <a:ext cx="13177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39486" y="5149036"/>
            <a:ext cx="146091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62179" y="5603223"/>
            <a:ext cx="12747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07488" y="6131048"/>
            <a:ext cx="1719369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569660"/>
            <a:ext cx="4700587" cy="508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18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28928"/>
            <a:ext cx="4938712" cy="5364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673821"/>
            <a:ext cx="2991276" cy="5119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44" y="1334860"/>
            <a:ext cx="4938712" cy="5364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18880" y="1730936"/>
            <a:ext cx="7302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18880" y="2205251"/>
            <a:ext cx="16458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37270" y="2680228"/>
            <a:ext cx="138213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37270" y="3158278"/>
            <a:ext cx="214413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37270" y="3633255"/>
            <a:ext cx="183933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10376" y="4122263"/>
            <a:ext cx="165438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77042" y="4575412"/>
            <a:ext cx="649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51522" y="5086248"/>
            <a:ext cx="9156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80171" y="5550719"/>
            <a:ext cx="63923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00494" y="6114634"/>
            <a:ext cx="2017680" cy="13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560695"/>
            <a:ext cx="4798614" cy="521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82271"/>
            <a:ext cx="5324475" cy="506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86000" y="1828800"/>
            <a:ext cx="32194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76591"/>
            <a:ext cx="4507548" cy="4848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950705"/>
            <a:ext cx="26864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540" y="1543156"/>
            <a:ext cx="4799865" cy="51624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60294" y="1936396"/>
            <a:ext cx="161150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37882" y="2395700"/>
            <a:ext cx="14053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51328" y="2855004"/>
            <a:ext cx="123947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37882" y="3345584"/>
            <a:ext cx="15577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94970" y="3804888"/>
            <a:ext cx="15198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589573" y="4264192"/>
            <a:ext cx="15252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66320" y="4736708"/>
            <a:ext cx="114827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87188" y="5193072"/>
            <a:ext cx="89881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60294" y="5660072"/>
            <a:ext cx="8671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63720" y="6263292"/>
            <a:ext cx="217008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556213"/>
            <a:ext cx="4799865" cy="516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59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62" y="1573306"/>
            <a:ext cx="4714875" cy="49599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978993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96859"/>
            <a:ext cx="4714875" cy="51325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71600" y="1882622"/>
            <a:ext cx="17038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71600" y="2353921"/>
            <a:ext cx="12771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59174" y="2850458"/>
            <a:ext cx="144602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71599" y="3305698"/>
            <a:ext cx="10667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43092" y="3760938"/>
            <a:ext cx="109530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11254" y="4252212"/>
            <a:ext cx="11827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59810" y="4733001"/>
            <a:ext cx="149299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42196" y="5188241"/>
            <a:ext cx="63701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54733" y="5661666"/>
            <a:ext cx="12387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01670" y="6193969"/>
            <a:ext cx="1393929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556213"/>
            <a:ext cx="4714875" cy="513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39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77788"/>
            <a:ext cx="4685667" cy="4929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844925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33170"/>
            <a:ext cx="4685667" cy="4929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196557" y="1697030"/>
            <a:ext cx="10894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36732" y="2126868"/>
            <a:ext cx="13799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971800" y="2575249"/>
            <a:ext cx="7481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36732" y="3044235"/>
            <a:ext cx="12710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27932" y="3478555"/>
            <a:ext cx="15914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81613" y="3961602"/>
            <a:ext cx="11827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68527" y="4395922"/>
            <a:ext cx="10366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178428" y="4825760"/>
            <a:ext cx="57417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29148" y="5308807"/>
            <a:ext cx="12664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357790" y="5761057"/>
            <a:ext cx="191881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645861"/>
            <a:ext cx="4685667" cy="492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702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71600" y="1883880"/>
            <a:ext cx="3981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24000"/>
            <a:ext cx="4657725" cy="49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1328230"/>
            <a:ext cx="5324475" cy="53235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09700" y="1646903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95600" y="2131991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14600" y="2631661"/>
            <a:ext cx="9525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09700" y="3102066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09700" y="3592690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09700" y="4100190"/>
            <a:ext cx="1790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09700" y="459401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409700" y="5083432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09700" y="5562822"/>
            <a:ext cx="1905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23146" y="6107317"/>
            <a:ext cx="26916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3257550" y="5334000"/>
            <a:ext cx="48700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337194"/>
            <a:ext cx="4657725" cy="49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645861"/>
            <a:ext cx="4657725" cy="49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1645861"/>
            <a:ext cx="5324475" cy="500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37664"/>
            <a:ext cx="4543424" cy="5125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pink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French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86000" y="1825253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260505"/>
            <a:ext cx="4786313" cy="5399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pink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French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95400" y="1668066"/>
            <a:ext cx="1752600" cy="203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95400" y="2248032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95400" y="2747860"/>
            <a:ext cx="1485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12209" y="3225819"/>
            <a:ext cx="1735791" cy="193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95400" y="377856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312209" y="4246937"/>
            <a:ext cx="5165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52600" y="4715314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295400" y="5171194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95400" y="5628258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419084" y="6189652"/>
            <a:ext cx="8669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1919</Words>
  <Application>Microsoft Office PowerPoint</Application>
  <PresentationFormat>On-screen Show (4:3)</PresentationFormat>
  <Paragraphs>187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Peter Warren</cp:lastModifiedBy>
  <cp:revision>44</cp:revision>
  <cp:lastPrinted>2019-06-23T11:57:30Z</cp:lastPrinted>
  <dcterms:created xsi:type="dcterms:W3CDTF">2019-06-23T11:46:50Z</dcterms:created>
  <dcterms:modified xsi:type="dcterms:W3CDTF">2020-06-03T18:58:16Z</dcterms:modified>
</cp:coreProperties>
</file>